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AF1119"/>
    <a:srgbClr val="FFEBD2"/>
    <a:srgbClr val="3E4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</TotalTime>
  <Words>141</Words>
  <Application>Microsoft Office PowerPoint</Application>
  <PresentationFormat>Diaprojekcija na zaslonu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Lucida Sans</vt:lpstr>
      <vt:lpstr>Times New Roman</vt:lpstr>
      <vt:lpstr>Thème Office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Sabine LE REST</dc:creator>
  <cp:lastModifiedBy>Ana Zemva Novak</cp:lastModifiedBy>
  <cp:revision>86</cp:revision>
  <dcterms:created xsi:type="dcterms:W3CDTF">2017-11-09T15:16:15Z</dcterms:created>
  <dcterms:modified xsi:type="dcterms:W3CDTF">2018-04-05T13:05:39Z</dcterms:modified>
</cp:coreProperties>
</file>